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1C658-0651-4689-962A-8253F5558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66D8A2-A2B9-49D0-BEF9-8BD6122BA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C6C4D-3DE1-42A2-8F0D-EE4847370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D6183-0220-4E26-9CE9-73E219ED9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DF44-BC7C-48C5-8818-EED39844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97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9FEA-E4D1-4E19-83BC-845031DB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A045A6-957C-4042-AA7D-2E49417F3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617A5-C5B4-4AB6-9104-14B0EE00E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382E9-B21B-4041-B36A-C6188F1D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B44A6-66E3-40A2-9453-653DD010D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9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AE377-B7C8-4F37-9D1F-E6D48DF702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A6D6E-5ACC-4F52-9875-6F2FB2180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7666E-74D8-4F92-BC0E-B4EC0E02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FD668-7F29-431F-8979-FBCB35F4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F07D9-2CAE-4DAF-B732-0CF3729EC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3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27B6F-7C4E-421D-B8C1-03997486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ECE14-2BA7-4CDC-87EC-2F4D8FFBC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819C1-D1B8-4F85-9E09-A48B6EB35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92E2C-DA31-4047-9ACA-7A0CE02F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41577-EDC3-4E4A-999E-16D3EE26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3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923E-87AD-4B5C-B723-D341FE14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10344-13B4-4015-A44C-AE02FD158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56AC3-7572-40C4-9A48-BD06DADD0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C7806-8F68-4BF5-8B1A-06A8C0B69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64888-7FC3-4A4B-BEFC-CF51BC4F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0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0C3DA-BDB4-4959-935B-D3790F15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8BEC-91BA-46E9-ACA9-E5C50465D1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1DC92-A7B3-4D5E-9432-E919CA4F6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5A9B6-3572-4AFF-BAC3-C32FD458F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2C4CC-DB65-482E-8009-8816C6C0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B751B-67ED-4EBE-8E06-BC540B092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3298A-F915-4C07-AC59-E64CDB8B2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507E0-C880-4EC6-AE02-29186C6A7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254D7-977E-4ECC-B0EC-82859D410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5C0A4-E4DE-4870-A02C-BD37625667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BBB684-5440-4B1D-B731-823B3D4709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AA6334-0E9A-4E6C-B5E7-E2E9868F2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A7C66-1E68-452F-ABC5-2D4592A94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900A2-D051-4869-98B5-863E3521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1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95C2B-78F0-48BA-B496-4515F459E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0E35D-304A-4343-BF3A-50109353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95016-AF4D-41BD-B805-E441522B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B7020-67D8-42E7-B7C7-02091911C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1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E1790-5F6D-4F3C-BBF2-CB7078FC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E7D08D-1FBF-4A0C-A7C4-BABCB1B23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A4210-8BA4-42F4-BFEF-78744F69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C6F2-F1F1-422F-85A6-2C69F8F84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92E15-018A-45FE-B8D9-FAEBCD90D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DAD01-D713-4A47-830E-EBCECFEEC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755A4-25AC-46E4-812A-0BFB2B54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EA917-F690-4921-97AE-51814F5C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F4C5C-A300-4ACF-997D-22DCF50E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6574-2016-43E7-A2F1-A9AD803F0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47619-FD8E-4C3C-95B2-B0696CC1D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1202E2-56DB-415D-82A4-2920769377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A9D72-5654-4590-8F22-C5F67161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E4BCB-C4AE-4445-B46A-825CE7BD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F9F18-E27D-4EF1-8552-1B977C04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2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4BEBA-0322-43F0-902A-4449393D4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A735EC-7305-478A-84D7-8F4DD387E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DC46-9159-4F66-B922-37783DC86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DCC74-A412-472C-829A-5EF3ACB4669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BB2DC-A4AB-409D-B43E-EDC14A50BC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E15FA-AEC8-4B8A-A4D9-6991C02FC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E47DC-B4DA-4054-B60F-A5739C2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0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D4128C-06E6-4229-A52B-15B85C629538}"/>
              </a:ext>
            </a:extLst>
          </p:cNvPr>
          <p:cNvSpPr txBox="1">
            <a:spLocks/>
          </p:cNvSpPr>
          <p:nvPr/>
        </p:nvSpPr>
        <p:spPr>
          <a:xfrm>
            <a:off x="1229490" y="1496292"/>
            <a:ext cx="5488632" cy="21868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Work and Energy</a:t>
            </a:r>
          </a:p>
          <a:p>
            <a:pPr algn="ctr"/>
            <a:r>
              <a:rPr lang="en-US" dirty="0">
                <a:solidFill>
                  <a:srgbClr val="0070C0"/>
                </a:solidFill>
              </a:rPr>
              <a:t>Potential Energy</a:t>
            </a:r>
          </a:p>
          <a:p>
            <a:pPr algn="ctr"/>
            <a:endParaRPr lang="en-US" sz="3200" dirty="0">
              <a:solidFill>
                <a:srgbClr val="0070C0"/>
              </a:solidFill>
            </a:endParaRPr>
          </a:p>
          <a:p>
            <a:pPr algn="ctr"/>
            <a:r>
              <a:rPr lang="en-US" sz="3200" dirty="0">
                <a:solidFill>
                  <a:srgbClr val="0070C0"/>
                </a:solidFill>
              </a:rPr>
              <a:t>Suggested Experiments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EA80EF-8F3E-415B-BE5E-FC118C8A7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EF67C-630D-4E60-B267-8E1B0514C76F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11A67B-C584-4F3D-973E-D513DCE92C6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9231" y="4433456"/>
            <a:ext cx="2760401" cy="20703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DB003C-1BFC-412E-BCA1-C879BAF264E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333938" y="1532659"/>
            <a:ext cx="5056909" cy="3792682"/>
          </a:xfrm>
          <a:prstGeom prst="rect">
            <a:avLst/>
          </a:prstGeom>
        </p:spPr>
      </p:pic>
      <p:sp>
        <p:nvSpPr>
          <p:cNvPr id="7" name="TextBox 7">
            <a:extLst>
              <a:ext uri="{FF2B5EF4-FFF2-40B4-BE49-F238E27FC236}">
                <a16:creationId xmlns:a16="http://schemas.microsoft.com/office/drawing/2014/main" id="{BB4DEFD5-321B-4E29-831A-10E6E66242B0}"/>
              </a:ext>
            </a:extLst>
          </p:cNvPr>
          <p:cNvSpPr txBox="1"/>
          <p:nvPr/>
        </p:nvSpPr>
        <p:spPr>
          <a:xfrm>
            <a:off x="2195945" y="4074165"/>
            <a:ext cx="33112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err="1"/>
              <a:t>LabRat</a:t>
            </a:r>
            <a:r>
              <a:rPr lang="en-US" sz="2800" b="1" dirty="0"/>
              <a:t> Scientific</a:t>
            </a:r>
          </a:p>
          <a:p>
            <a:pPr algn="ctr"/>
            <a:r>
              <a:rPr lang="en-US" sz="2800" b="1" dirty="0"/>
              <a:t>© 2018</a:t>
            </a:r>
          </a:p>
        </p:txBody>
      </p:sp>
    </p:spTree>
    <p:extLst>
      <p:ext uri="{BB962C8B-B14F-4D97-AF65-F5344CB8AC3E}">
        <p14:creationId xmlns:p14="http://schemas.microsoft.com/office/powerpoint/2010/main" val="415137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E664F-0282-401B-9FC9-C97E44AD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0036" y="1342592"/>
            <a:ext cx="10515600" cy="4875213"/>
          </a:xfrm>
        </p:spPr>
        <p:txBody>
          <a:bodyPr>
            <a:normAutofit/>
          </a:bodyPr>
          <a:lstStyle/>
          <a:p>
            <a:r>
              <a:rPr lang="en-US" dirty="0"/>
              <a:t>Scientific Question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How do forces affect the acceleration of an object?</a:t>
            </a:r>
          </a:p>
          <a:p>
            <a:endParaRPr lang="en-US" dirty="0"/>
          </a:p>
          <a:p>
            <a:r>
              <a:rPr lang="en-US" dirty="0"/>
              <a:t>Equipment and Materials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Pulley Test Rig</a:t>
            </a:r>
          </a:p>
          <a:p>
            <a:pPr marL="1371600" lvl="3" indent="-457200">
              <a:buFont typeface="Calibri" panose="020F0502020204030204" pitchFamily="34" charset="0"/>
              <a:buChar char="‒"/>
            </a:pPr>
            <a:r>
              <a:rPr lang="en-US" dirty="0"/>
              <a:t>Pulley, support beam, and clamps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Test Object (</a:t>
            </a:r>
            <a:r>
              <a:rPr lang="en-US" dirty="0" err="1"/>
              <a:t>i.e</a:t>
            </a:r>
            <a:r>
              <a:rPr lang="en-US" dirty="0"/>
              <a:t> wooden ball)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Smart Phone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Computer with external web cam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Weight Cup and Test Weights (small rocks, pennies, steel washers)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Sensitive scale (i.e. diet scale)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82CB5B-BE15-4409-BF5B-FA2E3DC7469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Acceleration</a:t>
            </a:r>
          </a:p>
        </p:txBody>
      </p:sp>
    </p:spTree>
    <p:extLst>
      <p:ext uri="{BB962C8B-B14F-4D97-AF65-F5344CB8AC3E}">
        <p14:creationId xmlns:p14="http://schemas.microsoft.com/office/powerpoint/2010/main" val="187222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C128B-3523-4D16-A88D-9337EDA75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52945" y="1067160"/>
            <a:ext cx="10515600" cy="50704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Approach: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endParaRPr lang="en-US" dirty="0"/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Set up test rig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Attach test object (i.e. wooden ball) to one end of string passing through the pulley.  Attach the weight cup to the end of the string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Weight test weight sample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Place weights into the weight cup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Run tests and observe results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Orient sample and position of reference mark on pulley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Start video recording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Release weights and observe motion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Stop video recording</a:t>
            </a:r>
          </a:p>
          <a:p>
            <a:pPr marL="914400" lvl="1" indent="-457200">
              <a:spcBef>
                <a:spcPts val="1200"/>
              </a:spcBef>
              <a:buFont typeface="+mj-lt"/>
              <a:buAutoNum type="arabicPeriod"/>
            </a:pPr>
            <a:r>
              <a:rPr lang="en-US" dirty="0"/>
              <a:t>Repeat Steps 3 – 5 for several different test weights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CD99957-35C6-483F-93EE-B5C30B8B797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Acceleration</a:t>
            </a:r>
          </a:p>
        </p:txBody>
      </p:sp>
    </p:spTree>
    <p:extLst>
      <p:ext uri="{BB962C8B-B14F-4D97-AF65-F5344CB8AC3E}">
        <p14:creationId xmlns:p14="http://schemas.microsoft.com/office/powerpoint/2010/main" val="3377405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4648C4-C654-4ABB-AF13-2B43A6F4466B}"/>
              </a:ext>
            </a:extLst>
          </p:cNvPr>
          <p:cNvSpPr txBox="1"/>
          <p:nvPr/>
        </p:nvSpPr>
        <p:spPr>
          <a:xfrm>
            <a:off x="1350818" y="1011382"/>
            <a:ext cx="100445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Notes: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Pulley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Friction will come into play.  When selecting a pulley make sure it operates smoothly will minimal friction.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Select a pulley with a large diameter (2 inches is optimal)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8555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B9D93-A925-4964-A3A5-ABF9ACC9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8EDC-D146-40AF-98BE-C458D57F4A8E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D7635-39C6-4CFE-A8DE-97B47C44FB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30036" y="1301750"/>
            <a:ext cx="9185564" cy="5191125"/>
          </a:xfrm>
        </p:spPr>
        <p:txBody>
          <a:bodyPr>
            <a:normAutofit/>
          </a:bodyPr>
          <a:lstStyle/>
          <a:p>
            <a:r>
              <a:rPr lang="en-US" dirty="0"/>
              <a:t>Data Analysis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Review video data</a:t>
            </a:r>
          </a:p>
          <a:p>
            <a:pPr lvl="2"/>
            <a:r>
              <a:rPr lang="en-US" dirty="0"/>
              <a:t>Calculate velocity – you should notice is increases as the object moves (accelerates)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Plot velocity versus distance and time</a:t>
            </a:r>
          </a:p>
          <a:p>
            <a:endParaRPr lang="en-US" dirty="0"/>
          </a:p>
          <a:p>
            <a:r>
              <a:rPr lang="en-US" dirty="0"/>
              <a:t>Drawing Conclusions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Is the data linear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dirty="0"/>
              <a:t>How does the weight of the test weights affect the motion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19FC66A-18A1-405B-A1D3-88BD12FD95D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1854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Exp. 1 – Acceleration</a:t>
            </a:r>
          </a:p>
        </p:txBody>
      </p:sp>
    </p:spTree>
    <p:extLst>
      <p:ext uri="{BB962C8B-B14F-4D97-AF65-F5344CB8AC3E}">
        <p14:creationId xmlns:p14="http://schemas.microsoft.com/office/powerpoint/2010/main" val="1233902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255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Eberspeaker</dc:creator>
  <cp:lastModifiedBy>Philip Eberspeaker</cp:lastModifiedBy>
  <cp:revision>6</cp:revision>
  <dcterms:created xsi:type="dcterms:W3CDTF">2018-03-17T15:32:22Z</dcterms:created>
  <dcterms:modified xsi:type="dcterms:W3CDTF">2018-07-17T17:44:57Z</dcterms:modified>
</cp:coreProperties>
</file>